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04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30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2722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24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6755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72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4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278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96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9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86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35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28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60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77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387D-CFD2-4E70-B61F-C10DFAEC5E2C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A50A24-231D-42A6-B95C-2BBFB6A43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28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8158" y="1461654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на тему: «Вторая жизнь ненужным вещам».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2290" y="4017817"/>
            <a:ext cx="7722321" cy="2660073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Работу выполнили студентки 1252 группы : Баёва Анна, Захарова </a:t>
            </a:r>
            <a:r>
              <a:rPr lang="ru-RU" dirty="0" smtClean="0"/>
              <a:t>Кристина</a:t>
            </a:r>
            <a:r>
              <a:rPr lang="ru-RU" dirty="0" smtClean="0"/>
              <a:t>, Романова Анастасия, Суранова Кристина, Терентьева Людмила.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Улан-Удэ, 2018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852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ByTNTRRj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010" y="0"/>
            <a:ext cx="5143501" cy="6858000"/>
          </a:xfrm>
        </p:spPr>
      </p:pic>
      <p:pic>
        <p:nvPicPr>
          <p:cNvPr id="5" name="Рисунок 4" descr="pi1k8NiHN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32" y="1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961" y="0"/>
            <a:ext cx="8911687" cy="128089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4218" y="526472"/>
            <a:ext cx="9919855" cy="6331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нашего проекта: научить детей через практическую работу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находить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полезное применение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ненужным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вещам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1)Познакомить детей с разными видами творчества из бросового материала.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2)Разработать и воплотить свой вариант поделок из бросового материала.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3)Развить творческое воображение и фантазию.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4)Показать на примере работ как можно использовать ненужные вещи в целях сохранения окружающей среды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Сроки реализации проекта: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14.01.2019 по 1.02.2019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28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реализации проекта- «Часы».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4545" y="1357745"/>
            <a:ext cx="9080067" cy="4553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материал:</a:t>
            </a:r>
          </a:p>
          <a:p>
            <a:pPr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Диски 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 клей.</a:t>
            </a:r>
          </a:p>
          <a:p>
            <a:pPr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для часов.</a:t>
            </a:r>
          </a:p>
          <a:p>
            <a:pPr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Стрелки.</a:t>
            </a:r>
          </a:p>
          <a:p>
            <a:pPr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Циферблат.</a:t>
            </a:r>
          </a:p>
          <a:p>
            <a:pPr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часов (фотографии).</a:t>
            </a:r>
          </a:p>
        </p:txBody>
      </p:sp>
    </p:spTree>
    <p:extLst>
      <p:ext uri="{BB962C8B-B14F-4D97-AF65-F5344CB8AC3E}">
        <p14:creationId xmlns:p14="http://schemas.microsoft.com/office/powerpoint/2010/main" xmlns="" val="36126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314" y="0"/>
            <a:ext cx="5137014" cy="68422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47" y="0"/>
            <a:ext cx="514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3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7490" y="25507"/>
            <a:ext cx="5129713" cy="6832493"/>
          </a:xfrm>
        </p:spPr>
      </p:pic>
    </p:spTree>
    <p:extLst>
      <p:ext uri="{BB962C8B-B14F-4D97-AF65-F5344CB8AC3E}">
        <p14:creationId xmlns:p14="http://schemas.microsoft.com/office/powerpoint/2010/main" xmlns="" val="11626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План реализации проекта-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«Ночник».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0691" y="1482436"/>
            <a:ext cx="9093921" cy="44287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Необходимый материал:</a:t>
            </a:r>
          </a:p>
          <a:p>
            <a:pPr>
              <a:buAutoNum type="arabicPeriod"/>
            </a:pPr>
            <a:r>
              <a:rPr lang="ru-RU" dirty="0" smtClean="0"/>
              <a:t>Бутылка 5л.</a:t>
            </a:r>
          </a:p>
          <a:p>
            <a:pPr>
              <a:buAutoNum type="arabicPeriod"/>
            </a:pPr>
            <a:r>
              <a:rPr lang="ru-RU" dirty="0" smtClean="0"/>
              <a:t>Пластмассовые ложки.</a:t>
            </a:r>
          </a:p>
          <a:p>
            <a:pPr>
              <a:buAutoNum type="arabicPeriod"/>
            </a:pPr>
            <a:r>
              <a:rPr lang="ru-RU" dirty="0" smtClean="0"/>
              <a:t>Супер клей.</a:t>
            </a:r>
          </a:p>
          <a:p>
            <a:pPr>
              <a:buAutoNum type="arabicPeriod"/>
            </a:pPr>
            <a:r>
              <a:rPr lang="ru-RU" dirty="0" smtClean="0"/>
              <a:t>Лампочка.</a:t>
            </a:r>
          </a:p>
          <a:p>
            <a:pPr>
              <a:buAutoNum type="arabicPeriod"/>
            </a:pPr>
            <a:r>
              <a:rPr lang="ru-RU" dirty="0" smtClean="0"/>
              <a:t>Цоколь.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28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873" y="624110"/>
            <a:ext cx="9301739" cy="1240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48863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3137" y="0"/>
            <a:ext cx="514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53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874"/>
            <a:ext cx="5136944" cy="6842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3137" y="0"/>
            <a:ext cx="514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7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355" y="-13855"/>
            <a:ext cx="5230560" cy="69668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3137" y="-13855"/>
            <a:ext cx="514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3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</TotalTime>
  <Words>155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Проект на тему: «Вторая жизнь ненужным вещам».</vt:lpstr>
      <vt:lpstr> </vt:lpstr>
      <vt:lpstr>План реализации проекта- «Часы».</vt:lpstr>
      <vt:lpstr> </vt:lpstr>
      <vt:lpstr> </vt:lpstr>
      <vt:lpstr>План реализации проекта- «Ночник».</vt:lpstr>
      <vt:lpstr> 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«Вторая жизнь ненужным вещам».</dc:title>
  <dc:creator>Даниил</dc:creator>
  <cp:lastModifiedBy>user</cp:lastModifiedBy>
  <cp:revision>5</cp:revision>
  <dcterms:created xsi:type="dcterms:W3CDTF">2018-11-26T07:59:03Z</dcterms:created>
  <dcterms:modified xsi:type="dcterms:W3CDTF">2018-11-26T13:04:57Z</dcterms:modified>
</cp:coreProperties>
</file>