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7553348" cy="2786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«Технология интегрированного урока как средство осуществления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связей».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3786190"/>
            <a:ext cx="7406640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Выполнила : Захарова Кристина, студентка группы 1252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40481"/>
            <a:ext cx="9197975" cy="689848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Интеграция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- это глубокое взаимопроникновение, слияние, насколько это возможно, в одном учебном материале обобщенных знаний в той или иной области.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 как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7498080" cy="4800600"/>
          </a:xfrm>
        </p:spPr>
        <p:txBody>
          <a:bodyPr/>
          <a:lstStyle/>
          <a:p>
            <a:r>
              <a:rPr lang="ru-RU" dirty="0" smtClean="0"/>
              <a:t>во-первых </a:t>
            </a:r>
            <a:r>
              <a:rPr lang="ru-RU" b="1" dirty="0" smtClean="0"/>
              <a:t>цель</a:t>
            </a:r>
            <a:r>
              <a:rPr lang="ru-RU" dirty="0" smtClean="0"/>
              <a:t> обучения;</a:t>
            </a:r>
          </a:p>
          <a:p>
            <a:endParaRPr lang="ru-RU" dirty="0" smtClean="0"/>
          </a:p>
          <a:p>
            <a:r>
              <a:rPr lang="ru-RU" dirty="0" smtClean="0"/>
              <a:t>во-вторых </a:t>
            </a:r>
            <a:r>
              <a:rPr lang="ru-RU" b="1" dirty="0" smtClean="0"/>
              <a:t>средство</a:t>
            </a:r>
            <a:r>
              <a:rPr lang="ru-RU" dirty="0" smtClean="0"/>
              <a:t> обучения.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40482"/>
            <a:ext cx="9197975" cy="68984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Интеграция: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Внутрипредметная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Межпредметная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Транспредметная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14df97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5344064" cy="3714776"/>
          </a:xfrm>
        </p:spPr>
      </p:pic>
      <p:pic>
        <p:nvPicPr>
          <p:cNvPr id="5" name="Рисунок 4" descr="10418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648760"/>
            <a:ext cx="3786182" cy="320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sunok_sosna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0"/>
            <a:ext cx="4429156" cy="2892628"/>
          </a:xfrm>
        </p:spPr>
      </p:pic>
      <p:pic>
        <p:nvPicPr>
          <p:cNvPr id="5" name="Рисунок 4" descr="img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857496"/>
            <a:ext cx="5048253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</TotalTime>
  <Words>32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«Технология интегрированного урока как средство осуществления межпредметных связей».     </vt:lpstr>
      <vt:lpstr>Слайд 2</vt:lpstr>
      <vt:lpstr>Слайд 3</vt:lpstr>
      <vt:lpstr>Интеграция как :</vt:lpstr>
      <vt:lpstr>Слайд 5</vt:lpstr>
      <vt:lpstr>Интеграция: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«Технология интегрированного урока как средство осуществления межпредметных связей».     </dc:title>
  <dc:creator>user</dc:creator>
  <cp:lastModifiedBy>user</cp:lastModifiedBy>
  <cp:revision>13</cp:revision>
  <dcterms:created xsi:type="dcterms:W3CDTF">2018-12-10T11:09:48Z</dcterms:created>
  <dcterms:modified xsi:type="dcterms:W3CDTF">2018-12-11T08:03:03Z</dcterms:modified>
</cp:coreProperties>
</file>